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Open Sans" panose="020B0606030504020204" pitchFamily="3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71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907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QuickDocs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Managing documents on mobile is often manual, time-consuming, and lacks intelligence.Users face challenges like finding information quickly, language barriers, and limited voice-based support.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94124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Document Challenge: Why QuickDocs?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4280" y="175248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244245" y="182332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Students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244245" y="2351603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waste time manually searching documents and lack tools to quickly extract key academic or personal info.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574280" y="3423761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44245" y="3494603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Common people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244245" y="402288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Common users struggle to find important details in documents and face language barriers with complex apps.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4280" y="5095042"/>
            <a:ext cx="463868" cy="463868"/>
          </a:xfrm>
          <a:prstGeom prst="roundRect">
            <a:avLst>
              <a:gd name="adj" fmla="val 1867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244245" y="5165884"/>
            <a:ext cx="2918698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Business Professionals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244245" y="5694164"/>
            <a:ext cx="5672138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Busy professionals deal with scattered files and inefficient mobile document access.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FFA88A-6582-63C4-0A8C-CEA36051B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2869" y="7410336"/>
            <a:ext cx="3267531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3058" y="514350"/>
            <a:ext cx="9666684" cy="1166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QuickDocs Solution: Intelligent &amp; Accessible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53058" y="1960245"/>
            <a:ext cx="9666684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QuickDocs addresses these challenges by offering a comprehensive, AI-powered solution for all your document needs.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58" y="2767132"/>
            <a:ext cx="466368" cy="4663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52550" y="2877860"/>
            <a:ext cx="270724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Effortless Management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1352550" y="3281243"/>
            <a:ext cx="8967192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upload and organize documents, ensuring everything is in its right place.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058" y="4046101"/>
            <a:ext cx="466368" cy="4663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52550" y="4156829"/>
            <a:ext cx="3089791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AI-Powered Insights (RAG)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1352550" y="4560213"/>
            <a:ext cx="8967192" cy="596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instant answers and summaries from your documents using advanced AI Retrieval-Augmented Generation.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058" y="5623560"/>
            <a:ext cx="466368" cy="4663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352550" y="5734288"/>
            <a:ext cx="298406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Voice-First &amp; Multilingual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1352550" y="6137672"/>
            <a:ext cx="8967192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 with your documents hands-free in multiple languages (English, Telugu, Hindi).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058" y="6902529"/>
            <a:ext cx="466368" cy="46636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52550" y="7013258"/>
            <a:ext cx="2332315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Secure &amp; Scalable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1352550" y="7416641"/>
            <a:ext cx="8967192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Robust backend infrastructure ensures your data is always safe and accessible.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478" y="459224"/>
            <a:ext cx="4175403" cy="521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Core Features: 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84478" y="1419463"/>
            <a:ext cx="375761" cy="375761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7165" y="1476851"/>
            <a:ext cx="2952393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Document Upload &amp; Viewing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27165" y="1904643"/>
            <a:ext cx="5984319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various formats including images and PDFs for easy management.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84478" y="2505789"/>
            <a:ext cx="375761" cy="375761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127165" y="2563178"/>
            <a:ext cx="2771418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Voice-to-Voice AI Assistant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27165" y="2990969"/>
            <a:ext cx="598431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Engage naturally with AI in English and Telugu for seamless interaction.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84478" y="3859292"/>
            <a:ext cx="375761" cy="375761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127165" y="3916680"/>
            <a:ext cx="2285643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Secure Authentication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27165" y="4344472"/>
            <a:ext cx="5984319" cy="267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Login with PIN and biometric options for enhanced data protection.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4478" y="4945618"/>
            <a:ext cx="375761" cy="375761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27165" y="5003006"/>
            <a:ext cx="2164556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Smart Q&amp;A with RAG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27165" y="5430798"/>
            <a:ext cx="598431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AI to get precise, context-aware answers directly from your documents.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584478" y="6299121"/>
            <a:ext cx="375761" cy="375761"/>
          </a:xfrm>
          <a:prstGeom prst="roundRect">
            <a:avLst>
              <a:gd name="adj" fmla="val 1866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27165" y="6356509"/>
            <a:ext cx="2846427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Real-time Usage Dashboard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27165" y="6784300"/>
            <a:ext cx="5984319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 your AI interactions and Queries with comprehensive analytics.</a:t>
            </a:r>
            <a:endParaRPr lang="en-US" sz="13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394" y="1702594"/>
            <a:ext cx="6527006" cy="65270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413"/>
            <a:ext cx="7092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Robust 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8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QuickDocs is built on a modern, secure, and scalable technology architecture to ensure peak performance and reliability.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94873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029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519726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Native (Expo)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794873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0293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519726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Node.js + Express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343876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506872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 + Vector Search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434387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Text 12"/>
          <p:cNvSpPr/>
          <p:nvPr/>
        </p:nvSpPr>
        <p:spPr>
          <a:xfrm>
            <a:off x="7662982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AI Engine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506872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LLM (Trains on User-Specific Data)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892879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28224" y="6127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Cloud Platform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28224" y="6617732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Cloud Platform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548" y="5892879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62982" y="6127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662982" y="6617732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JWT, AES, Bcrypt</a:t>
            </a:r>
            <a:endParaRPr lang="en-US" sz="175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7A86C1-EB4C-7C65-0DC3-B014F5B51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869" y="7410336"/>
            <a:ext cx="3267531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943" y="540544"/>
            <a:ext cx="6171962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Intelligent AI Capabilities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7943" y="1547693"/>
            <a:ext cx="132545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Harnessing the power of advanced AI, QuickDocs provides a truly intelligent document experience.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7943" y="2083237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326594" y="2150745"/>
            <a:ext cx="4796433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Retrieval-Augmented Generation (RAG)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326594" y="2575798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retrieves relevant information from your documents to generate accurate, informed responses.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687943" y="3283268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326594" y="3350776"/>
            <a:ext cx="245697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OCR + Vector Search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1326594" y="3775829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Optical Character Recognition extracts text, which is then indexed with vector search for lightning-fast retrieval.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687943" y="4483298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326594" y="4550807"/>
            <a:ext cx="4159091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Language Detection &amp; Translation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326594" y="4975860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Automatically identifies languages and translates conversations for seamless multilingual support.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687943" y="5683329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326594" y="5750838"/>
            <a:ext cx="2948464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Multi-modal Interaction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326594" y="6175891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 using voice, text, or directly through your documents, offering unparalleled flexibility.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7943" y="6883360"/>
            <a:ext cx="442198" cy="44219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326594" y="6950869"/>
            <a:ext cx="3199090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LLM Integration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1326594" y="7375922"/>
            <a:ext cx="12615863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Leverages cutting-edge AI model for highly contextual and </a:t>
            </a:r>
            <a:r>
              <a:rPr lang="en-US" sz="1500" dirty="0" err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relavant</a:t>
            </a: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responses.</a:t>
            </a:r>
            <a:endParaRPr lang="en-US" sz="15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3C0128-4C15-8C99-EC05-089E0CC6B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869" y="7410336"/>
            <a:ext cx="3267531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773" y="551259"/>
            <a:ext cx="4995505" cy="6244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Secure by Design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5773" y="1475423"/>
            <a:ext cx="7745254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Your privacy and data security are paramount. QuickDocs employs multiple layers of protection.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773" y="2339340"/>
            <a:ext cx="999053" cy="11988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84613" y="2539127"/>
            <a:ext cx="249769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JWT &amp; Bcrypt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384613" y="2971086"/>
            <a:ext cx="654641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token-based authentication and robust password hashing.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773" y="3538180"/>
            <a:ext cx="999053" cy="11988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84613" y="3737967"/>
            <a:ext cx="249769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Biometric &amp; PIN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384613" y="4169926"/>
            <a:ext cx="654641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Convenient and strong multi-factor authentication methods.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773" y="4737021"/>
            <a:ext cx="999053" cy="14706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84613" y="4936808"/>
            <a:ext cx="249769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AES Encryption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384613" y="5368766"/>
            <a:ext cx="654641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 Encryption Standard for all sensitive data at rest and in transit.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773" y="6207681"/>
            <a:ext cx="999053" cy="147066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384613" y="6407468"/>
            <a:ext cx="269069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Secure APIs &amp; Storage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7384613" y="6839426"/>
            <a:ext cx="654641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HTTPS for all API calls and secure storage solutions like Expo Secure Store.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4AC6E5-58AE-FB47-3F45-4EB12C9BD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2869" y="7410336"/>
            <a:ext cx="3267531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656" y="533162"/>
            <a:ext cx="7590353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Business Model &amp; Future Vision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6" y="1648063"/>
            <a:ext cx="6400086" cy="640008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59278" y="1648063"/>
            <a:ext cx="436245" cy="436245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189357" y="1714619"/>
            <a:ext cx="242375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Premium Model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189357" y="2211467"/>
            <a:ext cx="5770007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basic features for free, with premium subscriptions unlocking unlimited capabilities via Razorpay.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559278" y="3219807"/>
            <a:ext cx="436245" cy="436245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89357" y="3286363"/>
            <a:ext cx="337756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Expanding Market Potential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189357" y="3783211"/>
            <a:ext cx="5770007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Targeting students, professionals, and small teams with a growing demand for smart document tools.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559278" y="4791551"/>
            <a:ext cx="436245" cy="436245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189357" y="4858107"/>
            <a:ext cx="242375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 Roadmap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189357" y="5354955"/>
            <a:ext cx="5770007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Planned enhancements include a web version, team collaboration, blockchain verification, and enterprise APIs.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7559278" y="6193631"/>
            <a:ext cx="2908578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22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A24E1B-93ED-9CB5-6DE2-E2A7AC4AC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2869" y="7410336"/>
            <a:ext cx="3267531" cy="819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565</Words>
  <Application>Microsoft Office PowerPoint</Application>
  <PresentationFormat>Custom</PresentationFormat>
  <Paragraphs>81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Merriweather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Bunny</dc:creator>
  <cp:lastModifiedBy>Neduri Rajeswar Yadav</cp:lastModifiedBy>
  <cp:revision>2</cp:revision>
  <dcterms:created xsi:type="dcterms:W3CDTF">2025-06-27T16:50:16Z</dcterms:created>
  <dcterms:modified xsi:type="dcterms:W3CDTF">2025-06-28T06:55:03Z</dcterms:modified>
</cp:coreProperties>
</file>